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66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307D6-DE2F-413D-8315-F6A40043676C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14E11-3236-4EAC-8222-068B17069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938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14E11-3236-4EAC-8222-068B1706957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866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69.png"/><Relationship Id="rId3" Type="http://schemas.openxmlformats.org/officeDocument/2006/relationships/image" Target="../media/image151.png"/><Relationship Id="rId7" Type="http://schemas.openxmlformats.org/officeDocument/2006/relationships/image" Target="../media/image164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162.pn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67.png"/><Relationship Id="rId5" Type="http://schemas.openxmlformats.org/officeDocument/2006/relationships/image" Target="../media/image163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1.png"/><Relationship Id="rId3" Type="http://schemas.openxmlformats.org/officeDocument/2006/relationships/image" Target="../media/image174.png"/><Relationship Id="rId7" Type="http://schemas.openxmlformats.org/officeDocument/2006/relationships/image" Target="../media/image176.png"/><Relationship Id="rId12" Type="http://schemas.openxmlformats.org/officeDocument/2006/relationships/image" Target="../media/image18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79.png"/><Relationship Id="rId5" Type="http://schemas.openxmlformats.org/officeDocument/2006/relationships/image" Target="../media/image175.png"/><Relationship Id="rId10" Type="http://schemas.openxmlformats.org/officeDocument/2006/relationships/image" Target="../media/image17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33.png"/><Relationship Id="rId21" Type="http://schemas.openxmlformats.org/officeDocument/2006/relationships/image" Target="../media/image201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image" Target="../media/image183.png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23" Type="http://schemas.openxmlformats.org/officeDocument/2006/relationships/image" Target="../media/image203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Relationship Id="rId22" Type="http://schemas.openxmlformats.org/officeDocument/2006/relationships/image" Target="../media/image20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3" Type="http://schemas.openxmlformats.org/officeDocument/2006/relationships/image" Target="../media/image33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" Type="http://schemas.openxmlformats.org/officeDocument/2006/relationships/image" Target="../media/image204.png"/><Relationship Id="rId16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3" Type="http://schemas.openxmlformats.org/officeDocument/2006/relationships/image" Target="../media/image33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" Type="http://schemas.openxmlformats.org/officeDocument/2006/relationships/image" Target="../media/image220.png"/><Relationship Id="rId16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185.png"/><Relationship Id="rId15" Type="http://schemas.openxmlformats.org/officeDocument/2006/relationships/image" Target="../media/image231.png"/><Relationship Id="rId10" Type="http://schemas.openxmlformats.org/officeDocument/2006/relationships/image" Target="../media/image226.png"/><Relationship Id="rId4" Type="http://schemas.openxmlformats.org/officeDocument/2006/relationships/image" Target="../media/image221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18" Type="http://schemas.openxmlformats.org/officeDocument/2006/relationships/image" Target="../media/image249.png"/><Relationship Id="rId3" Type="http://schemas.openxmlformats.org/officeDocument/2006/relationships/image" Target="../media/image33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" Type="http://schemas.openxmlformats.org/officeDocument/2006/relationships/image" Target="../media/image234.png"/><Relationship Id="rId16" Type="http://schemas.openxmlformats.org/officeDocument/2006/relationships/image" Target="../media/image247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5" Type="http://schemas.openxmlformats.org/officeDocument/2006/relationships/image" Target="../media/image246.png"/><Relationship Id="rId10" Type="http://schemas.openxmlformats.org/officeDocument/2006/relationships/image" Target="../media/image241.png"/><Relationship Id="rId19" Type="http://schemas.openxmlformats.org/officeDocument/2006/relationships/image" Target="../media/image250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18" Type="http://schemas.openxmlformats.org/officeDocument/2006/relationships/image" Target="../media/image267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17" Type="http://schemas.openxmlformats.org/officeDocument/2006/relationships/image" Target="../media/image266.png"/><Relationship Id="rId2" Type="http://schemas.openxmlformats.org/officeDocument/2006/relationships/image" Target="../media/image252.png"/><Relationship Id="rId16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5" Type="http://schemas.openxmlformats.org/officeDocument/2006/relationships/image" Target="../media/image264.png"/><Relationship Id="rId10" Type="http://schemas.openxmlformats.org/officeDocument/2006/relationships/image" Target="../media/image260.png"/><Relationship Id="rId19" Type="http://schemas.openxmlformats.org/officeDocument/2006/relationships/image" Target="../media/image268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18" Type="http://schemas.openxmlformats.org/officeDocument/2006/relationships/image" Target="../media/image284.png"/><Relationship Id="rId3" Type="http://schemas.openxmlformats.org/officeDocument/2006/relationships/image" Target="../media/image33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17" Type="http://schemas.openxmlformats.org/officeDocument/2006/relationships/image" Target="../media/image283.png"/><Relationship Id="rId2" Type="http://schemas.openxmlformats.org/officeDocument/2006/relationships/image" Target="../media/image269.png"/><Relationship Id="rId16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5" Type="http://schemas.openxmlformats.org/officeDocument/2006/relationships/image" Target="../media/image28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2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95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12" Type="http://schemas.openxmlformats.org/officeDocument/2006/relationships/image" Target="../media/image294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9.png"/><Relationship Id="rId11" Type="http://schemas.openxmlformats.org/officeDocument/2006/relationships/image" Target="../media/image33.png"/><Relationship Id="rId5" Type="http://schemas.openxmlformats.org/officeDocument/2006/relationships/image" Target="../media/image288.png"/><Relationship Id="rId10" Type="http://schemas.openxmlformats.org/officeDocument/2006/relationships/image" Target="../media/image293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1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2" Type="http://schemas.openxmlformats.org/officeDocument/2006/relationships/image" Target="../media/image50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33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73.png"/><Relationship Id="rId21" Type="http://schemas.openxmlformats.org/officeDocument/2006/relationships/image" Target="../media/image83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64.png"/><Relationship Id="rId25" Type="http://schemas.openxmlformats.org/officeDocument/2006/relationships/image" Target="../media/image87.png"/><Relationship Id="rId2" Type="http://schemas.openxmlformats.org/officeDocument/2006/relationships/image" Target="../media/image50.png"/><Relationship Id="rId16" Type="http://schemas.openxmlformats.org/officeDocument/2006/relationships/image" Target="../media/image63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86.png"/><Relationship Id="rId5" Type="http://schemas.openxmlformats.org/officeDocument/2006/relationships/image" Target="../media/image74.png"/><Relationship Id="rId15" Type="http://schemas.openxmlformats.org/officeDocument/2006/relationships/image" Target="../media/image62.png"/><Relationship Id="rId23" Type="http://schemas.openxmlformats.org/officeDocument/2006/relationships/image" Target="../media/image85.png"/><Relationship Id="rId10" Type="http://schemas.openxmlformats.org/officeDocument/2006/relationships/image" Target="../media/image79.png"/><Relationship Id="rId19" Type="http://schemas.openxmlformats.org/officeDocument/2006/relationships/image" Target="../media/image66.png"/><Relationship Id="rId4" Type="http://schemas.openxmlformats.org/officeDocument/2006/relationships/image" Target="../media/image33.png"/><Relationship Id="rId9" Type="http://schemas.openxmlformats.org/officeDocument/2006/relationships/image" Target="../media/image78.png"/><Relationship Id="rId14" Type="http://schemas.openxmlformats.org/officeDocument/2006/relationships/image" Target="../media/image61.png"/><Relationship Id="rId22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9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8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33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33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" Type="http://schemas.openxmlformats.org/officeDocument/2006/relationships/image" Target="../media/image33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image" Target="../media/image120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video" Target="../media/media1.mp4"/><Relationship Id="rId16" Type="http://schemas.openxmlformats.org/officeDocument/2006/relationships/image" Target="../media/image147.png"/><Relationship Id="rId1" Type="http://schemas.microsoft.com/office/2007/relationships/media" Target="../media/media1.mp4"/><Relationship Id="rId6" Type="http://schemas.openxmlformats.org/officeDocument/2006/relationships/image" Target="../media/image111.png"/><Relationship Id="rId11" Type="http://schemas.openxmlformats.org/officeDocument/2006/relationships/image" Target="../media/image142.png"/><Relationship Id="rId5" Type="http://schemas.openxmlformats.org/officeDocument/2006/relationships/image" Target="../media/image33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37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11810" y="9708563"/>
            <a:ext cx="4553416" cy="4419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98773" y="9278528"/>
            <a:ext cx="4214206" cy="4040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66300" y="2994480"/>
            <a:ext cx="8670479" cy="63495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477" y="281213"/>
            <a:ext cx="11278028" cy="8243264"/>
            <a:chOff x="36477" y="281213"/>
            <a:chExt cx="11278028" cy="82432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77" y="281213"/>
              <a:ext cx="11278028" cy="82432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99893" y="1879505"/>
            <a:ext cx="5542857" cy="4476190"/>
            <a:chOff x="2499893" y="1879505"/>
            <a:chExt cx="5542857" cy="447619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499893" y="1879505"/>
              <a:ext cx="5534641" cy="4469222"/>
              <a:chOff x="2499893" y="1879505"/>
              <a:chExt cx="5534641" cy="446922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99893" y="1879505"/>
                <a:ext cx="5534641" cy="446922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634882" y="2504580"/>
              <a:ext cx="2056587" cy="2056587"/>
              <a:chOff x="5634882" y="2504580"/>
              <a:chExt cx="2056587" cy="205658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34882" y="2504580"/>
                <a:ext cx="2056587" cy="20565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001157" y="2639207"/>
              <a:ext cx="1888528" cy="1684653"/>
              <a:chOff x="3001157" y="2639207"/>
              <a:chExt cx="1888528" cy="168465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01157" y="2639207"/>
                <a:ext cx="1888528" cy="168465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089067" y="3351208"/>
              <a:ext cx="470279" cy="456043"/>
              <a:chOff x="5089067" y="3351208"/>
              <a:chExt cx="470279" cy="45604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089067" y="3351208"/>
                <a:ext cx="470279" cy="4560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168" y="3683693"/>
            <a:ext cx="6378409" cy="5337676"/>
            <a:chOff x="1093168" y="3683693"/>
            <a:chExt cx="6378409" cy="5337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168" y="3683693"/>
              <a:ext cx="6378409" cy="5337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45310" y="2985846"/>
            <a:ext cx="9096681" cy="6493447"/>
            <a:chOff x="8245310" y="2985846"/>
            <a:chExt cx="9096681" cy="64934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45310" y="2985846"/>
              <a:ext cx="9096681" cy="649344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8487" y="803927"/>
            <a:ext cx="14799638" cy="13451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723" y="1906350"/>
            <a:ext cx="16398268" cy="57056"/>
            <a:chOff x="943723" y="1906350"/>
            <a:chExt cx="16398268" cy="57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906350"/>
              <a:ext cx="16398268" cy="570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63906" y="1083525"/>
            <a:ext cx="1986794" cy="6590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29869" y="2642879"/>
            <a:ext cx="5734035" cy="685933"/>
            <a:chOff x="9929869" y="2642879"/>
            <a:chExt cx="5734035" cy="6859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9869" y="2642879"/>
              <a:ext cx="5734035" cy="68593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72763" y="2666477"/>
            <a:ext cx="4471709" cy="7439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83147" y="4651851"/>
            <a:ext cx="4040224" cy="6222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75277" y="4724266"/>
            <a:ext cx="403075" cy="403075"/>
            <a:chOff x="8675277" y="4724266"/>
            <a:chExt cx="403075" cy="4030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75277" y="4724266"/>
              <a:ext cx="403075" cy="40307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90194" y="5370394"/>
            <a:ext cx="6084930" cy="5079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03693" y="4108479"/>
            <a:ext cx="5557359" cy="3744520"/>
            <a:chOff x="1503693" y="4108479"/>
            <a:chExt cx="5557359" cy="37445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3693" y="4108479"/>
              <a:ext cx="5557359" cy="374452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83147" y="7016346"/>
            <a:ext cx="1811547" cy="6371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675277" y="7088765"/>
            <a:ext cx="403075" cy="403075"/>
            <a:chOff x="8675277" y="7088765"/>
            <a:chExt cx="403075" cy="40307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75277" y="7088765"/>
              <a:ext cx="403075" cy="40307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90191" y="7734887"/>
            <a:ext cx="6016482" cy="5079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11832" y="2985846"/>
            <a:ext cx="15139298" cy="6493447"/>
            <a:chOff x="1811832" y="2985846"/>
            <a:chExt cx="15139298" cy="64934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1832" y="2985846"/>
              <a:ext cx="15139298" cy="64934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8487" y="803927"/>
            <a:ext cx="14799638" cy="13451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906350"/>
            <a:ext cx="16398268" cy="57056"/>
            <a:chOff x="943723" y="190635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90635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01144" y="1083525"/>
            <a:ext cx="649594" cy="6590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53679" y="2642879"/>
            <a:ext cx="5734035" cy="685933"/>
            <a:chOff x="6453679" y="2642879"/>
            <a:chExt cx="5734035" cy="6859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53679" y="2642879"/>
              <a:ext cx="5734035" cy="68593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96830" y="2644773"/>
            <a:ext cx="4579557" cy="8054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09344" y="7596576"/>
            <a:ext cx="5356214" cy="6371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01469" y="7668989"/>
            <a:ext cx="403075" cy="403075"/>
            <a:chOff x="2201469" y="7668989"/>
            <a:chExt cx="403075" cy="4030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1469" y="7668989"/>
              <a:ext cx="403075" cy="4030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35439" y="8219880"/>
            <a:ext cx="2147701" cy="5079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09344" y="3600325"/>
            <a:ext cx="5481538" cy="6788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01469" y="3688619"/>
            <a:ext cx="403075" cy="403075"/>
            <a:chOff x="2201469" y="3688619"/>
            <a:chExt cx="403075" cy="4030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1469" y="3688619"/>
              <a:ext cx="403075" cy="40307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35430" y="4239506"/>
            <a:ext cx="3230672" cy="8888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96829" y="4344685"/>
            <a:ext cx="803359" cy="634782"/>
            <a:chOff x="6996829" y="4344685"/>
            <a:chExt cx="803359" cy="6347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96829" y="4344685"/>
              <a:ext cx="803359" cy="6347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44868" y="4492230"/>
            <a:ext cx="656430" cy="656430"/>
            <a:chOff x="5844868" y="4492230"/>
            <a:chExt cx="656430" cy="6564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44868" y="4492230"/>
              <a:ext cx="656430" cy="6564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99395" y="4070157"/>
            <a:ext cx="2688565" cy="523977"/>
            <a:chOff x="8299395" y="4070157"/>
            <a:chExt cx="2688565" cy="52397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99395" y="4070157"/>
              <a:ext cx="2688565" cy="52397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69553" y="4095360"/>
            <a:ext cx="3368615" cy="115970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09344" y="5943902"/>
            <a:ext cx="2749538" cy="6371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201469" y="6016322"/>
            <a:ext cx="403075" cy="403075"/>
            <a:chOff x="2201469" y="6016322"/>
            <a:chExt cx="403075" cy="4030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1469" y="6016322"/>
              <a:ext cx="403075" cy="403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11832" y="2985846"/>
            <a:ext cx="15139298" cy="6493447"/>
            <a:chOff x="1811832" y="2985846"/>
            <a:chExt cx="15139298" cy="64934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1832" y="2985846"/>
              <a:ext cx="15139298" cy="64934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8487" y="803927"/>
            <a:ext cx="13441324" cy="13451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906350"/>
            <a:ext cx="16398268" cy="57056"/>
            <a:chOff x="943723" y="190635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90635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63906" y="1083525"/>
            <a:ext cx="1986794" cy="6590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53679" y="2642879"/>
            <a:ext cx="5734035" cy="685933"/>
            <a:chOff x="6453679" y="2642879"/>
            <a:chExt cx="5734035" cy="6859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53679" y="2642879"/>
              <a:ext cx="5734035" cy="68593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96830" y="2666478"/>
            <a:ext cx="2799794" cy="65828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61725" y="4035981"/>
            <a:ext cx="2353814" cy="6371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53850" y="4108394"/>
            <a:ext cx="403075" cy="403075"/>
            <a:chOff x="2153850" y="4108394"/>
            <a:chExt cx="403075" cy="4030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53850" y="4108394"/>
              <a:ext cx="403075" cy="4030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53850" y="5337763"/>
            <a:ext cx="4748972" cy="2732543"/>
            <a:chOff x="2153850" y="5337763"/>
            <a:chExt cx="4748972" cy="27325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3850" y="5337763"/>
              <a:ext cx="4748972" cy="27325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26064" y="5321662"/>
            <a:ext cx="4748972" cy="2735010"/>
            <a:chOff x="7026064" y="5321662"/>
            <a:chExt cx="4748972" cy="27350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6064" y="5321662"/>
              <a:ext cx="4748972" cy="27350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08369" y="5320044"/>
            <a:ext cx="4748972" cy="2702001"/>
            <a:chOff x="11908369" y="5320044"/>
            <a:chExt cx="4748972" cy="27020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08369" y="5320044"/>
              <a:ext cx="4748972" cy="270200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61849" y="4035982"/>
            <a:ext cx="2865633" cy="63712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53971" y="4108394"/>
            <a:ext cx="403075" cy="403075"/>
            <a:chOff x="7053971" y="4108394"/>
            <a:chExt cx="403075" cy="4030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53971" y="4108394"/>
              <a:ext cx="403075" cy="40307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16287" y="4035982"/>
            <a:ext cx="1779805" cy="6371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08369" y="4108394"/>
            <a:ext cx="403075" cy="403075"/>
            <a:chOff x="11908369" y="4108394"/>
            <a:chExt cx="403075" cy="40307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08369" y="4108394"/>
              <a:ext cx="403075" cy="403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51650" y="803927"/>
            <a:ext cx="9310581" cy="13451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906350"/>
            <a:ext cx="16398268" cy="57056"/>
            <a:chOff x="943723" y="190635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90635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01144" y="1083525"/>
            <a:ext cx="649594" cy="6590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17343" y="6083444"/>
            <a:ext cx="6460612" cy="253757"/>
            <a:chOff x="5117343" y="6083444"/>
            <a:chExt cx="6460612" cy="2537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5117343" y="6083444"/>
              <a:ext cx="6460612" cy="2537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90478" y="2837163"/>
            <a:ext cx="6841490" cy="7538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1906" y="3796601"/>
            <a:ext cx="8595367" cy="11887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47619" y="6027928"/>
            <a:ext cx="1997342" cy="545063"/>
            <a:chOff x="9047619" y="6027928"/>
            <a:chExt cx="1997342" cy="54506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047619" y="6027928"/>
              <a:ext cx="1997342" cy="545063"/>
              <a:chOff x="9047619" y="6027928"/>
              <a:chExt cx="1997342" cy="54506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47619" y="6027928"/>
                <a:ext cx="1997342" cy="545063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91754" y="6078870"/>
              <a:ext cx="1123357" cy="5311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5483" y="2990360"/>
            <a:ext cx="5854994" cy="4304994"/>
            <a:chOff x="1405483" y="2990360"/>
            <a:chExt cx="5854994" cy="43049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5483" y="2990360"/>
              <a:ext cx="5854994" cy="43049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86835" y="7387176"/>
            <a:ext cx="2678500" cy="1726810"/>
            <a:chOff x="9286835" y="7387176"/>
            <a:chExt cx="2678500" cy="17268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9286835" y="7387176"/>
              <a:ext cx="2678500" cy="17268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82654" y="7147060"/>
            <a:ext cx="1086861" cy="1086861"/>
            <a:chOff x="10082654" y="7147060"/>
            <a:chExt cx="1086861" cy="10868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82654" y="7147060"/>
              <a:ext cx="1086861" cy="108686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38469" y="8383307"/>
            <a:ext cx="1461711" cy="43806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71739" y="8791710"/>
            <a:ext cx="1183378" cy="4133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32802" y="7387176"/>
            <a:ext cx="2678500" cy="1726810"/>
            <a:chOff x="11732802" y="7387176"/>
            <a:chExt cx="2678500" cy="17268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1732802" y="7387176"/>
              <a:ext cx="2678500" cy="17268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28622" y="7156583"/>
            <a:ext cx="1086861" cy="1086861"/>
            <a:chOff x="12528622" y="7156583"/>
            <a:chExt cx="1086861" cy="10868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28622" y="7156583"/>
              <a:ext cx="1086861" cy="108686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78172" y="8383307"/>
            <a:ext cx="1696749" cy="43806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99392" y="8791710"/>
            <a:ext cx="1351759" cy="41332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342946" y="7407348"/>
            <a:ext cx="566277" cy="566285"/>
            <a:chOff x="10342946" y="7407348"/>
            <a:chExt cx="566277" cy="56628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42946" y="7407348"/>
              <a:ext cx="566277" cy="5662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197818" y="7387176"/>
            <a:ext cx="2678500" cy="1726810"/>
            <a:chOff x="14197818" y="7387176"/>
            <a:chExt cx="2678500" cy="172681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4197818" y="7387176"/>
              <a:ext cx="2678500" cy="17268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993637" y="7147060"/>
            <a:ext cx="1086861" cy="1086861"/>
            <a:chOff x="14993637" y="7147060"/>
            <a:chExt cx="1086861" cy="108686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93637" y="7147060"/>
              <a:ext cx="1086861" cy="108686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832229" y="8287560"/>
            <a:ext cx="1425283" cy="68445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815616" y="8892177"/>
            <a:ext cx="1430673" cy="41332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243645" y="7368261"/>
            <a:ext cx="586846" cy="601605"/>
            <a:chOff x="15243645" y="7368261"/>
            <a:chExt cx="586846" cy="60160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243645" y="7368261"/>
              <a:ext cx="586846" cy="6016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712001" y="7346474"/>
            <a:ext cx="720103" cy="720126"/>
            <a:chOff x="12712001" y="7346474"/>
            <a:chExt cx="720103" cy="72012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712001" y="7346474"/>
              <a:ext cx="720103" cy="72012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96890" y="7811315"/>
            <a:ext cx="6915282" cy="155501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166700" y="6040029"/>
            <a:ext cx="1832311" cy="5267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51650" y="834937"/>
            <a:ext cx="9399305" cy="1191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906350"/>
            <a:ext cx="16398268" cy="57056"/>
            <a:chOff x="943723" y="190635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90635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9373" y="1062554"/>
            <a:ext cx="656880" cy="8047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12266" y="2923126"/>
            <a:ext cx="2418772" cy="3051332"/>
            <a:chOff x="9512266" y="2923126"/>
            <a:chExt cx="2418772" cy="30513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2266" y="2923126"/>
              <a:ext cx="2418772" cy="305133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96380" y="7079982"/>
            <a:ext cx="7158301" cy="19869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12953" y="3540353"/>
            <a:ext cx="5015358" cy="22348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25474" y="8116214"/>
            <a:ext cx="1649981" cy="1649981"/>
            <a:chOff x="6925474" y="8116214"/>
            <a:chExt cx="1649981" cy="16499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25474" y="8116214"/>
              <a:ext cx="1649981" cy="164998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21715" y="8683078"/>
            <a:ext cx="1289672" cy="6324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28373" y="8695287"/>
            <a:ext cx="513824" cy="546888"/>
            <a:chOff x="6228373" y="8695287"/>
            <a:chExt cx="513824" cy="5468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28373" y="8695287"/>
              <a:ext cx="513824" cy="546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7475" y="2380665"/>
            <a:ext cx="5922087" cy="6560540"/>
            <a:chOff x="1387475" y="2380665"/>
            <a:chExt cx="5922087" cy="656054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628798" y="4749464"/>
              <a:ext cx="1439440" cy="1876193"/>
              <a:chOff x="3628798" y="4749464"/>
              <a:chExt cx="1439440" cy="187619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628798" y="4749464"/>
                <a:ext cx="1439440" cy="187619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87475" y="2380665"/>
              <a:ext cx="5922087" cy="6560540"/>
              <a:chOff x="1387475" y="2380665"/>
              <a:chExt cx="5922087" cy="656054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87475" y="2380665"/>
                <a:ext cx="5922087" cy="6560540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00720" y="2931376"/>
              <a:ext cx="1190110" cy="56050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0232" y="4112371"/>
              <a:ext cx="1348177" cy="63248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44632" y="4177571"/>
              <a:ext cx="1279719" cy="560500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06537" y="6628332"/>
              <a:ext cx="1079624" cy="63248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4546" y="6599761"/>
              <a:ext cx="1039205" cy="63247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00718" y="7861037"/>
              <a:ext cx="1233300" cy="560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51650" y="834937"/>
            <a:ext cx="9634933" cy="11911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906350"/>
            <a:ext cx="16398268" cy="57056"/>
            <a:chOff x="943723" y="190635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90635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9373" y="1062554"/>
            <a:ext cx="656880" cy="8047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17343" y="6083444"/>
            <a:ext cx="6460612" cy="253757"/>
            <a:chOff x="5117343" y="6083444"/>
            <a:chExt cx="6460612" cy="2537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5117343" y="6083444"/>
              <a:ext cx="6460612" cy="2537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8529" y="3204365"/>
            <a:ext cx="1689585" cy="66816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23766" y="4174279"/>
            <a:ext cx="8819891" cy="10541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3722" y="2862669"/>
            <a:ext cx="6202327" cy="4560377"/>
            <a:chOff x="1193722" y="2862669"/>
            <a:chExt cx="6202327" cy="45603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3722" y="2862669"/>
              <a:ext cx="6202327" cy="456037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9136" y="7849411"/>
            <a:ext cx="6791091" cy="15550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51933" y="2806685"/>
            <a:ext cx="5826911" cy="11349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08529" y="5757679"/>
            <a:ext cx="3578070" cy="66816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35976" y="6705536"/>
            <a:ext cx="7252890" cy="26662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09683" y="3611248"/>
            <a:ext cx="4852150" cy="2286648"/>
            <a:chOff x="1809683" y="3611248"/>
            <a:chExt cx="4852150" cy="22866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09683" y="3611248"/>
              <a:ext cx="4852150" cy="2286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6181" y="4870879"/>
            <a:ext cx="4066915" cy="943957"/>
            <a:chOff x="1716181" y="4870879"/>
            <a:chExt cx="4066915" cy="9439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6181" y="4870879"/>
              <a:ext cx="4066915" cy="9439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35759" y="3791567"/>
            <a:ext cx="2445371" cy="943957"/>
            <a:chOff x="4235759" y="3791567"/>
            <a:chExt cx="2445371" cy="9439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35759" y="3791567"/>
              <a:ext cx="2445371" cy="94395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72030" y="3878918"/>
            <a:ext cx="1360471" cy="5611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23338" y="4904011"/>
            <a:ext cx="3213100" cy="7296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51650" y="834937"/>
            <a:ext cx="9684229" cy="11911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906350"/>
            <a:ext cx="16398268" cy="57056"/>
            <a:chOff x="943723" y="190635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90635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01144" y="1083525"/>
            <a:ext cx="649594" cy="6590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3810" y="2134921"/>
            <a:ext cx="7190476" cy="13190476"/>
            <a:chOff x="1723810" y="2134921"/>
            <a:chExt cx="7190476" cy="13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23810" y="2134921"/>
              <a:ext cx="7188300" cy="13189542"/>
              <a:chOff x="1723810" y="2134921"/>
              <a:chExt cx="7188300" cy="1318954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23810" y="2134921"/>
                <a:ext cx="7188300" cy="1318954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548903" y="3803958"/>
              <a:ext cx="5011050" cy="6645239"/>
              <a:chOff x="2548903" y="3803958"/>
              <a:chExt cx="5011050" cy="664523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48903" y="3803958"/>
                <a:ext cx="5011050" cy="664523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509957" y="3804919"/>
              <a:ext cx="1147501" cy="673861"/>
              <a:chOff x="6509957" y="3804919"/>
              <a:chExt cx="1147501" cy="67386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56340" y="3751302"/>
                <a:ext cx="937945" cy="481668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56340" y="3840105"/>
                <a:ext cx="937945" cy="481668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56340" y="3915849"/>
                <a:ext cx="937945" cy="48166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812435" y="4035738"/>
              <a:ext cx="4480052" cy="972885"/>
              <a:chOff x="2812435" y="4035738"/>
              <a:chExt cx="4480052" cy="97288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812435" y="4035738"/>
                <a:ext cx="4480052" cy="97288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3641" y="4201006"/>
              <a:ext cx="2993436" cy="92139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6167354" y="4179945"/>
              <a:ext cx="729931" cy="678824"/>
              <a:chOff x="6167354" y="4179945"/>
              <a:chExt cx="729931" cy="67882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167354" y="4179945"/>
                <a:ext cx="729931" cy="67882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317960" y="5401578"/>
              <a:ext cx="1954209" cy="795642"/>
              <a:chOff x="5317960" y="5401578"/>
              <a:chExt cx="1954209" cy="79564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17960" y="5401578"/>
                <a:ext cx="1954209" cy="79564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729855" y="6521411"/>
              <a:ext cx="3618451" cy="795642"/>
              <a:chOff x="2729855" y="6521411"/>
              <a:chExt cx="3618451" cy="79564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729855" y="6521411"/>
                <a:ext cx="3618451" cy="79564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371376" y="7771955"/>
              <a:ext cx="1954209" cy="795642"/>
              <a:chOff x="5371376" y="7771955"/>
              <a:chExt cx="1954209" cy="79564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71376" y="7771955"/>
                <a:ext cx="1954209" cy="79564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783271" y="8891788"/>
              <a:ext cx="3618451" cy="795642"/>
              <a:chOff x="2783271" y="8891788"/>
              <a:chExt cx="3618451" cy="79564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783271" y="8891788"/>
                <a:ext cx="3618451" cy="795642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37087" y="5478883"/>
              <a:ext cx="2011624" cy="686967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61268" y="6616874"/>
              <a:ext cx="3026015" cy="686958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76220" y="7850540"/>
              <a:ext cx="2011624" cy="686977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65887" y="8998950"/>
              <a:ext cx="2880034" cy="68695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406923" y="6102836"/>
            <a:ext cx="2298982" cy="3255895"/>
            <a:chOff x="14406923" y="6102836"/>
            <a:chExt cx="2298982" cy="32558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06923" y="6102836"/>
              <a:ext cx="2298982" cy="32558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19054" y="2446941"/>
            <a:ext cx="2452213" cy="3255895"/>
            <a:chOff x="12919054" y="2446941"/>
            <a:chExt cx="2452213" cy="325589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919054" y="2446941"/>
              <a:ext cx="2452213" cy="325589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691914" y="3133451"/>
            <a:ext cx="2804342" cy="3180718"/>
            <a:chOff x="9691914" y="3133451"/>
            <a:chExt cx="2804342" cy="318071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91914" y="3133451"/>
              <a:ext cx="2804342" cy="31807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04495" y="6637978"/>
            <a:ext cx="2383523" cy="3403849"/>
            <a:chOff x="11304495" y="6637978"/>
            <a:chExt cx="2383523" cy="340384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04495" y="6637978"/>
              <a:ext cx="2383523" cy="3403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28182" y="3070672"/>
            <a:ext cx="6192151" cy="6192151"/>
            <a:chOff x="1928182" y="3070672"/>
            <a:chExt cx="6192151" cy="6192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8182" y="3070672"/>
              <a:ext cx="6192151" cy="61921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32101" y="5203761"/>
            <a:ext cx="5554815" cy="7357371"/>
            <a:chOff x="3232101" y="5203761"/>
            <a:chExt cx="5554815" cy="73573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2101" y="5203761"/>
              <a:ext cx="5554815" cy="73573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2780" y="6522928"/>
            <a:ext cx="2026024" cy="6058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24257" y="2367687"/>
            <a:ext cx="2896407" cy="2896407"/>
            <a:chOff x="5024257" y="2367687"/>
            <a:chExt cx="2896407" cy="28964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4257" y="2367687"/>
              <a:ext cx="2896407" cy="289640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77697" y="2834935"/>
            <a:ext cx="2190213" cy="20505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94321" y="4010095"/>
            <a:ext cx="1945426" cy="1945426"/>
            <a:chOff x="1594321" y="4010095"/>
            <a:chExt cx="1945426" cy="19454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4321" y="4010095"/>
              <a:ext cx="1945426" cy="194542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75525" y="4567277"/>
            <a:ext cx="1888996" cy="10445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8572" y="6166747"/>
            <a:ext cx="1480366" cy="1480366"/>
            <a:chOff x="1048572" y="6166747"/>
            <a:chExt cx="1480366" cy="14803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572" y="6166747"/>
              <a:ext cx="1480366" cy="14803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1573" y="6669487"/>
            <a:ext cx="1128783" cy="6351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09522" y="5538053"/>
            <a:ext cx="1480366" cy="1480366"/>
            <a:chOff x="7209522" y="5538053"/>
            <a:chExt cx="1480366" cy="14803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09522" y="5538053"/>
              <a:ext cx="1480366" cy="148036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31906" y="6012030"/>
            <a:ext cx="1338424" cy="63591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87554" y="6291635"/>
            <a:ext cx="899795" cy="3729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51650" y="834937"/>
            <a:ext cx="10117990" cy="12253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3723" y="1906350"/>
            <a:ext cx="16398268" cy="57056"/>
            <a:chOff x="943723" y="1906350"/>
            <a:chExt cx="16398268" cy="5705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3723" y="1906350"/>
              <a:ext cx="16398268" cy="5705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799373" y="1062554"/>
            <a:ext cx="656880" cy="8047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018578" y="6611960"/>
            <a:ext cx="865951" cy="1154601"/>
            <a:chOff x="5018578" y="6611960"/>
            <a:chExt cx="865951" cy="115460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18578" y="6611960"/>
              <a:ext cx="865951" cy="115460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95014" y="2288171"/>
            <a:ext cx="5683746" cy="91329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159774" y="3639005"/>
            <a:ext cx="3152475" cy="3129512"/>
            <a:chOff x="10159774" y="3639005"/>
            <a:chExt cx="3152475" cy="312951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59774" y="3639005"/>
              <a:ext cx="3152475" cy="312951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78884" y="6251658"/>
            <a:ext cx="3393687" cy="3393687"/>
            <a:chOff x="13678884" y="6251658"/>
            <a:chExt cx="3393687" cy="339368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78884" y="6251658"/>
              <a:ext cx="3393687" cy="33936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51650" y="834937"/>
            <a:ext cx="8154048" cy="1153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906350"/>
            <a:ext cx="16398268" cy="57056"/>
            <a:chOff x="943723" y="190635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90635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01144" y="1083525"/>
            <a:ext cx="649594" cy="6590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52634" y="3520239"/>
            <a:ext cx="2502286" cy="2489007"/>
            <a:chOff x="14552634" y="3520239"/>
            <a:chExt cx="2502286" cy="24890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52634" y="3520239"/>
              <a:ext cx="2502286" cy="24890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05495" y="6788006"/>
            <a:ext cx="2547207" cy="2663692"/>
            <a:chOff x="6005495" y="6788006"/>
            <a:chExt cx="2547207" cy="26636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05495" y="6788006"/>
              <a:ext cx="2547207" cy="26636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65731" y="3392180"/>
            <a:ext cx="2600319" cy="2616740"/>
            <a:chOff x="5865731" y="3392180"/>
            <a:chExt cx="2600319" cy="26167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65731" y="3392180"/>
              <a:ext cx="2600319" cy="26167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89610" y="6788006"/>
            <a:ext cx="2625022" cy="2605284"/>
            <a:chOff x="14789610" y="6788006"/>
            <a:chExt cx="2625022" cy="26052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89610" y="6788006"/>
              <a:ext cx="2625022" cy="26052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91654" y="3393999"/>
            <a:ext cx="2608653" cy="2593019"/>
            <a:chOff x="3091654" y="3393999"/>
            <a:chExt cx="2608653" cy="2593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91654" y="3393999"/>
              <a:ext cx="2608653" cy="25930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3723" y="3376168"/>
            <a:ext cx="2047950" cy="2633079"/>
            <a:chOff x="943723" y="3376168"/>
            <a:chExt cx="2047950" cy="263307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3723" y="3376168"/>
              <a:ext cx="2047950" cy="26330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50262" y="3624604"/>
            <a:ext cx="2331621" cy="2314414"/>
            <a:chOff x="12150262" y="3624604"/>
            <a:chExt cx="2331621" cy="23144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50262" y="3624604"/>
              <a:ext cx="2331621" cy="23144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34651" y="6865237"/>
            <a:ext cx="2474102" cy="2474102"/>
            <a:chOff x="12234651" y="6865237"/>
            <a:chExt cx="2474102" cy="247410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34651" y="6865237"/>
              <a:ext cx="2474102" cy="24741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350659" y="6788006"/>
            <a:ext cx="2658513" cy="2645470"/>
            <a:chOff x="3350659" y="6788006"/>
            <a:chExt cx="2658513" cy="264547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50659" y="6788006"/>
              <a:ext cx="2658513" cy="26454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3723" y="6854520"/>
            <a:ext cx="2390317" cy="2534096"/>
            <a:chOff x="943723" y="6854520"/>
            <a:chExt cx="2390317" cy="253409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3723" y="6854520"/>
              <a:ext cx="2390317" cy="25340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01457" y="3636238"/>
            <a:ext cx="2381023" cy="2389809"/>
            <a:chOff x="9701457" y="3636238"/>
            <a:chExt cx="2381023" cy="238980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01457" y="3636238"/>
              <a:ext cx="2381023" cy="238980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681418" y="6867336"/>
            <a:ext cx="2481158" cy="2472003"/>
            <a:chOff x="9681418" y="6867336"/>
            <a:chExt cx="2481158" cy="247200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81418" y="6867336"/>
              <a:ext cx="2481158" cy="247200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18036" y="2408965"/>
            <a:ext cx="2283836" cy="74364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298508" y="2384603"/>
            <a:ext cx="2565674" cy="87238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16403" y="3218521"/>
            <a:ext cx="7225589" cy="1425950"/>
            <a:chOff x="10116403" y="3218521"/>
            <a:chExt cx="7225589" cy="14259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6403" y="3218521"/>
              <a:ext cx="7225589" cy="14259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98096" y="3688259"/>
            <a:ext cx="6272652" cy="6828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1845" y="3370992"/>
            <a:ext cx="2812077" cy="1006724"/>
            <a:chOff x="1671845" y="3370992"/>
            <a:chExt cx="2812077" cy="10067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1845" y="3370992"/>
              <a:ext cx="2812077" cy="10067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49203" y="3524946"/>
            <a:ext cx="1862741" cy="7439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1845" y="8126321"/>
            <a:ext cx="2812077" cy="1006724"/>
            <a:chOff x="1671845" y="8126321"/>
            <a:chExt cx="2812077" cy="10067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1845" y="8126321"/>
              <a:ext cx="2812077" cy="10067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0765" y="5859671"/>
            <a:ext cx="3254237" cy="1006724"/>
            <a:chOff x="1450765" y="5859671"/>
            <a:chExt cx="3254237" cy="10067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0765" y="5859671"/>
              <a:ext cx="3254237" cy="100672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1763" y="8260822"/>
            <a:ext cx="2489531" cy="87387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1763" y="5975813"/>
            <a:ext cx="2668303" cy="8808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71678" y="3844118"/>
            <a:ext cx="4363114" cy="102173"/>
            <a:chOff x="5171678" y="3844118"/>
            <a:chExt cx="4363114" cy="1021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71678" y="3844118"/>
              <a:ext cx="4363114" cy="1021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71678" y="6314015"/>
            <a:ext cx="4363114" cy="102173"/>
            <a:chOff x="5171678" y="6314015"/>
            <a:chExt cx="4363114" cy="1021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71678" y="6314015"/>
              <a:ext cx="4363114" cy="10217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51650" y="834937"/>
            <a:ext cx="9480676" cy="11556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3723" y="1906350"/>
            <a:ext cx="16398268" cy="57056"/>
            <a:chOff x="943723" y="1906350"/>
            <a:chExt cx="16398268" cy="570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3723" y="1906350"/>
              <a:ext cx="16398268" cy="5705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01144" y="1083525"/>
            <a:ext cx="649613" cy="6523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171678" y="8591587"/>
            <a:ext cx="4363114" cy="102173"/>
            <a:chOff x="5171678" y="8591587"/>
            <a:chExt cx="4363114" cy="10217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71678" y="8591587"/>
              <a:ext cx="4363114" cy="1021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16403" y="5650058"/>
            <a:ext cx="7225589" cy="1425950"/>
            <a:chOff x="10116403" y="5650058"/>
            <a:chExt cx="7225589" cy="142595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6403" y="5650058"/>
              <a:ext cx="7225589" cy="142595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98096" y="5843796"/>
            <a:ext cx="6497119" cy="11397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116403" y="7916708"/>
            <a:ext cx="7225589" cy="1425950"/>
            <a:chOff x="10116403" y="7916708"/>
            <a:chExt cx="7225589" cy="14259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6403" y="7916708"/>
              <a:ext cx="7225589" cy="142595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98096" y="8119969"/>
            <a:ext cx="6497119" cy="11397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5657553"/>
            <a:ext cx="1180310" cy="1180310"/>
            <a:chOff x="9142857" y="5657553"/>
            <a:chExt cx="1180310" cy="1180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5657553"/>
              <a:ext cx="1180310" cy="1180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8854" y="3416254"/>
            <a:ext cx="1180310" cy="1180310"/>
            <a:chOff x="9148854" y="3416254"/>
            <a:chExt cx="1180310" cy="1180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8854" y="3416254"/>
              <a:ext cx="1180310" cy="11803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5134" y="4105325"/>
            <a:ext cx="3071700" cy="5578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31801" y="3529506"/>
            <a:ext cx="3448756" cy="7544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5134" y="6296144"/>
            <a:ext cx="3955596" cy="5843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31801" y="5722992"/>
            <a:ext cx="3543623" cy="7544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02706" y="8321620"/>
            <a:ext cx="3034958" cy="5843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89373" y="7748478"/>
            <a:ext cx="1538823" cy="7544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60069" y="-38095"/>
            <a:ext cx="18617847" cy="2264251"/>
            <a:chOff x="-160069" y="-38095"/>
            <a:chExt cx="18617847" cy="22642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0069" y="-38095"/>
              <a:ext cx="18617847" cy="226425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98113" y="230560"/>
            <a:ext cx="7133498" cy="17521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45248" y="3463894"/>
            <a:ext cx="1140272" cy="1140272"/>
            <a:chOff x="1845248" y="3463894"/>
            <a:chExt cx="1140272" cy="11402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45248" y="3463894"/>
              <a:ext cx="1140272" cy="11402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45248" y="7701910"/>
            <a:ext cx="1133578" cy="1133578"/>
            <a:chOff x="1845248" y="7701910"/>
            <a:chExt cx="1133578" cy="11335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45248" y="7701910"/>
              <a:ext cx="1133578" cy="11335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05378" y="3724427"/>
            <a:ext cx="674315" cy="609368"/>
            <a:chOff x="9405378" y="3724427"/>
            <a:chExt cx="674315" cy="6093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05378" y="3724427"/>
              <a:ext cx="674315" cy="6093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5248" y="5676601"/>
            <a:ext cx="1140272" cy="1140272"/>
            <a:chOff x="1845248" y="5676601"/>
            <a:chExt cx="1140272" cy="114027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45248" y="5676601"/>
              <a:ext cx="1140272" cy="11402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41199" y="3682271"/>
            <a:ext cx="567417" cy="746762"/>
            <a:chOff x="2141199" y="3682271"/>
            <a:chExt cx="567417" cy="7467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41199" y="3682271"/>
              <a:ext cx="567417" cy="7467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53049" y="3988173"/>
            <a:ext cx="3955596" cy="5765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39716" y="3412782"/>
            <a:ext cx="2470509" cy="66474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47049" y="6180058"/>
            <a:ext cx="5705872" cy="63312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33716" y="5608535"/>
            <a:ext cx="3802785" cy="83716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747049" y="8364696"/>
            <a:ext cx="5224254" cy="55784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733715" y="7808353"/>
            <a:ext cx="2200863" cy="7614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42857" y="7707066"/>
            <a:ext cx="1180310" cy="1180310"/>
            <a:chOff x="9142857" y="7707066"/>
            <a:chExt cx="1180310" cy="118031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707066"/>
              <a:ext cx="1180310" cy="11803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22152" y="7922070"/>
            <a:ext cx="609968" cy="666116"/>
            <a:chOff x="2122152" y="7922070"/>
            <a:chExt cx="609968" cy="66611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22152" y="7922070"/>
              <a:ext cx="609968" cy="6661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53676" y="5786000"/>
            <a:ext cx="923416" cy="923416"/>
            <a:chOff x="1953676" y="5786000"/>
            <a:chExt cx="923416" cy="92341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53676" y="5786000"/>
              <a:ext cx="923416" cy="9234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12062" y="7795075"/>
            <a:ext cx="1044438" cy="1044438"/>
            <a:chOff x="9212062" y="7795075"/>
            <a:chExt cx="1044438" cy="104443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12062" y="7795075"/>
              <a:ext cx="1044438" cy="10444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42857" y="5657553"/>
            <a:ext cx="1268386" cy="1268386"/>
            <a:chOff x="9142857" y="5657553"/>
            <a:chExt cx="1268386" cy="126838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42857" y="5657553"/>
              <a:ext cx="1268386" cy="12683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154" y="2399030"/>
            <a:ext cx="14482867" cy="55766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4764" y="834937"/>
            <a:ext cx="4313419" cy="11556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906350"/>
            <a:ext cx="16398268" cy="57056"/>
            <a:chOff x="943723" y="190635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90635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01144" y="1083525"/>
            <a:ext cx="649614" cy="6523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59290" y="2657547"/>
            <a:ext cx="4824200" cy="4883761"/>
            <a:chOff x="11159290" y="2657547"/>
            <a:chExt cx="4824200" cy="48837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9290" y="2657547"/>
              <a:ext cx="4824200" cy="48837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2273" y="2817729"/>
            <a:ext cx="6985085" cy="4723542"/>
            <a:chOff x="1312273" y="2817729"/>
            <a:chExt cx="6985085" cy="472354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173630" y="2817729"/>
              <a:ext cx="2173422" cy="2173422"/>
              <a:chOff x="2173630" y="2817729"/>
              <a:chExt cx="2173422" cy="217342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73630" y="2817729"/>
                <a:ext cx="2173422" cy="217342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535268" y="2872844"/>
              <a:ext cx="2063192" cy="2063192"/>
              <a:chOff x="4535268" y="2872844"/>
              <a:chExt cx="2063192" cy="206319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5268" y="2872844"/>
                <a:ext cx="2063192" cy="206319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428206" y="5321971"/>
              <a:ext cx="2214124" cy="2214124"/>
              <a:chOff x="3428206" y="5321971"/>
              <a:chExt cx="2214124" cy="221412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28206" y="5321971"/>
                <a:ext cx="2214124" cy="221412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764025" y="5007938"/>
              <a:ext cx="2528157" cy="2528157"/>
              <a:chOff x="5764025" y="5007938"/>
              <a:chExt cx="2528157" cy="252815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764025" y="5007938"/>
                <a:ext cx="2528157" cy="252815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12273" y="5214049"/>
              <a:ext cx="2115934" cy="2115934"/>
              <a:chOff x="1312273" y="5214049"/>
              <a:chExt cx="2115934" cy="211593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12273" y="5214049"/>
                <a:ext cx="2115934" cy="211593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943723" y="7182578"/>
            <a:ext cx="16975469" cy="2401669"/>
            <a:chOff x="943723" y="7182578"/>
            <a:chExt cx="16975469" cy="240166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009909" y="7182578"/>
              <a:ext cx="8909283" cy="1774667"/>
              <a:chOff x="9009909" y="7182578"/>
              <a:chExt cx="8909283" cy="177466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09909" y="7182578"/>
                <a:ext cx="8909283" cy="177466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976474" y="7984307"/>
              <a:ext cx="7650520" cy="562823"/>
              <a:chOff x="9976474" y="7984307"/>
              <a:chExt cx="7650520" cy="56282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976474" y="7984307"/>
                <a:ext cx="7650520" cy="562823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79397" y="7481438"/>
              <a:ext cx="4333265" cy="660094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41054" y="8027559"/>
              <a:ext cx="7221395" cy="525525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943723" y="7809579"/>
              <a:ext cx="8330288" cy="1774667"/>
              <a:chOff x="943723" y="7809579"/>
              <a:chExt cx="8330288" cy="177466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43723" y="7809579"/>
                <a:ext cx="8330288" cy="177466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71580" y="8611309"/>
              <a:ext cx="7035866" cy="562823"/>
              <a:chOff x="1271580" y="8611309"/>
              <a:chExt cx="7035866" cy="56282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71580" y="8611309"/>
                <a:ext cx="7035866" cy="562823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1692" y="8078274"/>
              <a:ext cx="4821627" cy="660103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2154" y="8654552"/>
              <a:ext cx="6210748" cy="52553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44767" y="7827101"/>
              <a:ext cx="1816361" cy="15652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27775" y="5329163"/>
            <a:ext cx="2944592" cy="1549785"/>
            <a:chOff x="10027775" y="5329163"/>
            <a:chExt cx="2944592" cy="15497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27775" y="5329163"/>
              <a:ext cx="2944592" cy="15497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6654" y="3906967"/>
            <a:ext cx="2944592" cy="1549785"/>
            <a:chOff x="1836654" y="3906967"/>
            <a:chExt cx="2944592" cy="15497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6654" y="3906967"/>
              <a:ext cx="2944592" cy="15497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4764" y="834937"/>
            <a:ext cx="5961419" cy="12197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723" y="1906350"/>
            <a:ext cx="16398268" cy="57056"/>
            <a:chOff x="943723" y="1906350"/>
            <a:chExt cx="16398268" cy="57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906350"/>
              <a:ext cx="16398268" cy="570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01144" y="1083525"/>
            <a:ext cx="649613" cy="6523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9058" y="4206300"/>
            <a:ext cx="2428519" cy="10152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7059" y="2644754"/>
            <a:ext cx="2746566" cy="8028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23304" y="3906967"/>
            <a:ext cx="2944592" cy="1549785"/>
            <a:chOff x="5823304" y="3906967"/>
            <a:chExt cx="2944592" cy="15497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3304" y="3906967"/>
              <a:ext cx="2944592" cy="154978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84754" y="4172649"/>
            <a:ext cx="2578957" cy="10882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44734" y="6756421"/>
            <a:ext cx="2944592" cy="1549785"/>
            <a:chOff x="1844734" y="6756421"/>
            <a:chExt cx="2944592" cy="15497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4734" y="6756421"/>
              <a:ext cx="2944592" cy="154978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87135" y="7253096"/>
            <a:ext cx="2267862" cy="7007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25903" y="6756421"/>
            <a:ext cx="2944592" cy="1549785"/>
            <a:chOff x="5825903" y="6756421"/>
            <a:chExt cx="2944592" cy="15497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5903" y="6756421"/>
              <a:ext cx="2944592" cy="154978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68306" y="7041877"/>
            <a:ext cx="2462652" cy="113650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82573" y="5631677"/>
            <a:ext cx="2898300" cy="10897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037874" y="5329163"/>
            <a:ext cx="2944592" cy="1549785"/>
            <a:chOff x="14037874" y="5329163"/>
            <a:chExt cx="2944592" cy="15497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37874" y="5329163"/>
              <a:ext cx="2944592" cy="154978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02213" y="5845657"/>
            <a:ext cx="2272024" cy="5930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781246" y="4584241"/>
            <a:ext cx="1042059" cy="214286"/>
            <a:chOff x="4781246" y="4584241"/>
            <a:chExt cx="1042059" cy="2142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81246" y="4584241"/>
              <a:ext cx="1042059" cy="2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89326" y="7433695"/>
            <a:ext cx="1036577" cy="214286"/>
            <a:chOff x="4789326" y="7433695"/>
            <a:chExt cx="1036577" cy="2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89326" y="7433695"/>
              <a:ext cx="1036577" cy="2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67896" y="4645427"/>
            <a:ext cx="618349" cy="71429"/>
            <a:chOff x="8767896" y="4645427"/>
            <a:chExt cx="618349" cy="7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67896" y="4645427"/>
              <a:ext cx="618349" cy="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67048" y="6127206"/>
            <a:ext cx="2530032" cy="71429"/>
            <a:chOff x="7967048" y="6127206"/>
            <a:chExt cx="2530032" cy="7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7967048" y="6127206"/>
              <a:ext cx="2530032" cy="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70494" y="7496080"/>
            <a:ext cx="520512" cy="71429"/>
            <a:chOff x="8770494" y="7496080"/>
            <a:chExt cx="520512" cy="7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70494" y="7496080"/>
              <a:ext cx="520512" cy="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72367" y="5996913"/>
            <a:ext cx="1065508" cy="214286"/>
            <a:chOff x="12972367" y="5996913"/>
            <a:chExt cx="1065508" cy="21428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972367" y="5996913"/>
              <a:ext cx="1065508" cy="2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407407" y="5996737"/>
            <a:ext cx="620367" cy="214286"/>
            <a:chOff x="9407407" y="5996737"/>
            <a:chExt cx="620367" cy="2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07407" y="5996737"/>
              <a:ext cx="620367" cy="21428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09715" y="5523144"/>
            <a:ext cx="3012321" cy="91163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832829" y="5542134"/>
            <a:ext cx="2986769" cy="65940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18286" y="6971801"/>
            <a:ext cx="2994026" cy="65940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40763" y="6976372"/>
            <a:ext cx="3042330" cy="41313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819429" y="8383344"/>
            <a:ext cx="2900092" cy="65940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813782" y="8383344"/>
            <a:ext cx="2986769" cy="6594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27775" y="5329163"/>
            <a:ext cx="2944592" cy="1549785"/>
            <a:chOff x="10027775" y="5329163"/>
            <a:chExt cx="2944592" cy="15497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27775" y="5329163"/>
              <a:ext cx="2944592" cy="15497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6654" y="3906967"/>
            <a:ext cx="2944592" cy="1549785"/>
            <a:chOff x="1836654" y="3906967"/>
            <a:chExt cx="2944592" cy="15497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6654" y="3906967"/>
              <a:ext cx="2944592" cy="15497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4764" y="834937"/>
            <a:ext cx="6220400" cy="12197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723" y="1906350"/>
            <a:ext cx="16398268" cy="57056"/>
            <a:chOff x="943723" y="1906350"/>
            <a:chExt cx="16398268" cy="57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906350"/>
              <a:ext cx="16398268" cy="570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01144" y="1083525"/>
            <a:ext cx="649594" cy="6590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9058" y="4206296"/>
            <a:ext cx="2114862" cy="10919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3249" y="2663801"/>
            <a:ext cx="2878718" cy="6609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23304" y="3906967"/>
            <a:ext cx="2944592" cy="1549785"/>
            <a:chOff x="5823304" y="3906967"/>
            <a:chExt cx="2944592" cy="15497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3304" y="3906967"/>
              <a:ext cx="2944592" cy="154978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84754" y="4165563"/>
            <a:ext cx="2856652" cy="11942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44734" y="6756421"/>
            <a:ext cx="2944592" cy="1549785"/>
            <a:chOff x="1844734" y="6756421"/>
            <a:chExt cx="2944592" cy="15497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4734" y="6756421"/>
              <a:ext cx="2944592" cy="154978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87135" y="7253296"/>
            <a:ext cx="1962595" cy="6988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25903" y="6756421"/>
            <a:ext cx="2944592" cy="1549785"/>
            <a:chOff x="5825903" y="6756421"/>
            <a:chExt cx="2944592" cy="15497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5903" y="6756421"/>
              <a:ext cx="2944592" cy="154978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77830" y="7260401"/>
            <a:ext cx="2342433" cy="6968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82573" y="5826801"/>
            <a:ext cx="2330995" cy="6968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037874" y="5329163"/>
            <a:ext cx="2944592" cy="1549785"/>
            <a:chOff x="14037874" y="5329163"/>
            <a:chExt cx="2944592" cy="15497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37874" y="5329163"/>
              <a:ext cx="2944592" cy="154978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02192" y="5845649"/>
            <a:ext cx="2571681" cy="6408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781246" y="4584241"/>
            <a:ext cx="1042059" cy="214286"/>
            <a:chOff x="4781246" y="4584241"/>
            <a:chExt cx="1042059" cy="2142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81246" y="4584241"/>
              <a:ext cx="1042059" cy="2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89326" y="7433695"/>
            <a:ext cx="1036577" cy="214286"/>
            <a:chOff x="4789326" y="7433695"/>
            <a:chExt cx="1036577" cy="2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89326" y="7433695"/>
              <a:ext cx="1036577" cy="2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67896" y="4645427"/>
            <a:ext cx="618349" cy="71429"/>
            <a:chOff x="8767896" y="4645427"/>
            <a:chExt cx="618349" cy="7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67896" y="4645427"/>
              <a:ext cx="618349" cy="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67048" y="6127206"/>
            <a:ext cx="2530032" cy="71429"/>
            <a:chOff x="7967048" y="6127206"/>
            <a:chExt cx="2530032" cy="7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7967048" y="6127206"/>
              <a:ext cx="2530032" cy="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70494" y="7496080"/>
            <a:ext cx="520512" cy="71429"/>
            <a:chOff x="8770494" y="7496080"/>
            <a:chExt cx="520512" cy="7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70494" y="7496080"/>
              <a:ext cx="520512" cy="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72367" y="5996913"/>
            <a:ext cx="1065508" cy="214286"/>
            <a:chOff x="12972367" y="5996913"/>
            <a:chExt cx="1065508" cy="21428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972367" y="5996913"/>
              <a:ext cx="1065508" cy="2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407407" y="5996737"/>
            <a:ext cx="620367" cy="214286"/>
            <a:chOff x="9407407" y="5996737"/>
            <a:chExt cx="620367" cy="2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07407" y="5996737"/>
              <a:ext cx="620367" cy="21428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09715" y="5513610"/>
            <a:ext cx="2874426" cy="91163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832829" y="5532607"/>
            <a:ext cx="2925950" cy="65940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18286" y="6971801"/>
            <a:ext cx="2932292" cy="65940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40763" y="6976372"/>
            <a:ext cx="2843292" cy="41313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819429" y="8383344"/>
            <a:ext cx="2811254" cy="65940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813782" y="8383344"/>
            <a:ext cx="2693997" cy="6594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72221" y="6388223"/>
            <a:ext cx="1973943" cy="298449"/>
            <a:chOff x="14472221" y="6388223"/>
            <a:chExt cx="1973943" cy="2984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4472221" y="6388223"/>
              <a:ext cx="1973943" cy="2984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17095" y="5040877"/>
            <a:ext cx="3065729" cy="4277664"/>
            <a:chOff x="7617095" y="5040877"/>
            <a:chExt cx="3065729" cy="42776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617095" y="5040877"/>
              <a:ext cx="3065729" cy="42776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723" y="1906350"/>
            <a:ext cx="16398268" cy="57056"/>
            <a:chOff x="943723" y="1906350"/>
            <a:chExt cx="16398268" cy="57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906350"/>
              <a:ext cx="16398268" cy="5705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01144" y="1083525"/>
            <a:ext cx="649594" cy="6590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96869" y="2276489"/>
            <a:ext cx="3361269" cy="4277664"/>
            <a:chOff x="11696869" y="2276489"/>
            <a:chExt cx="3361269" cy="42776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1696869" y="2276489"/>
              <a:ext cx="3361269" cy="42776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55416" y="5697219"/>
            <a:ext cx="2466752" cy="2466752"/>
            <a:chOff x="10055416" y="5697219"/>
            <a:chExt cx="2466752" cy="24667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5416" y="5697219"/>
              <a:ext cx="2466752" cy="24667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99944" y="4285957"/>
            <a:ext cx="2459473" cy="2459473"/>
            <a:chOff x="14199944" y="4285957"/>
            <a:chExt cx="2459473" cy="24594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99944" y="4285957"/>
              <a:ext cx="2459473" cy="24594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76540" y="2276489"/>
            <a:ext cx="3361269" cy="4277664"/>
            <a:chOff x="3276540" y="2276489"/>
            <a:chExt cx="3361269" cy="42776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276540" y="2276489"/>
              <a:ext cx="3361269" cy="42776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88607" y="5708214"/>
            <a:ext cx="2459473" cy="2459473"/>
            <a:chOff x="1588607" y="5708214"/>
            <a:chExt cx="2459473" cy="24594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7" y="5708214"/>
              <a:ext cx="2459473" cy="24594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79615" y="3266909"/>
            <a:ext cx="2466752" cy="2466752"/>
            <a:chOff x="5779615" y="3266909"/>
            <a:chExt cx="2466752" cy="24667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9615" y="3266909"/>
              <a:ext cx="2466752" cy="246675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21230" y="6631617"/>
            <a:ext cx="2085072" cy="8155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71523" y="4179574"/>
            <a:ext cx="2365701" cy="82029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38685" y="6402124"/>
            <a:ext cx="2348168" cy="129866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27935" y="4998532"/>
            <a:ext cx="1831377" cy="121497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75135" y="7551040"/>
            <a:ext cx="3258241" cy="91769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334355" y="3149599"/>
            <a:ext cx="1432250" cy="361766"/>
            <a:chOff x="6334355" y="3149599"/>
            <a:chExt cx="1432250" cy="36176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6334355" y="3149599"/>
              <a:ext cx="1432250" cy="36176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501493" y="7899132"/>
            <a:ext cx="1483836" cy="374796"/>
            <a:chOff x="10501493" y="7899132"/>
            <a:chExt cx="1483836" cy="37479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0501493" y="7899132"/>
              <a:ext cx="1483836" cy="37479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57503" y="8379210"/>
            <a:ext cx="4510435" cy="138817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05700" y="5888670"/>
            <a:ext cx="5308149" cy="79129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353659" y="8952692"/>
            <a:ext cx="5756787" cy="109116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570652" y="3284053"/>
            <a:ext cx="952381" cy="92857"/>
            <a:chOff x="6570652" y="3284053"/>
            <a:chExt cx="952381" cy="9285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6570652" y="3284053"/>
              <a:ext cx="952381" cy="928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883684" y="8225952"/>
            <a:ext cx="724060" cy="92857"/>
            <a:chOff x="10883684" y="8225952"/>
            <a:chExt cx="724060" cy="9285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280000">
              <a:off x="10883684" y="8225952"/>
              <a:ext cx="724060" cy="928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311603" y="8214868"/>
            <a:ext cx="2518121" cy="314505"/>
            <a:chOff x="14311603" y="8214868"/>
            <a:chExt cx="2518121" cy="31450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60000">
              <a:off x="14311603" y="8214868"/>
              <a:ext cx="2518121" cy="31450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315810" y="2883563"/>
            <a:ext cx="5881197" cy="138817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451650" y="825413"/>
            <a:ext cx="10698486" cy="12290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51650" y="834937"/>
            <a:ext cx="10698486" cy="1229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906350"/>
            <a:ext cx="16398268" cy="57056"/>
            <a:chOff x="943723" y="190635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90635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01144" y="1083525"/>
            <a:ext cx="649594" cy="6590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8144" y="2557535"/>
            <a:ext cx="9905579" cy="658555"/>
            <a:chOff x="1038144" y="2557535"/>
            <a:chExt cx="9905579" cy="6585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8144" y="2557535"/>
              <a:ext cx="9905579" cy="65855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4811" y="2585135"/>
            <a:ext cx="8935347" cy="7714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8992" y="7274721"/>
            <a:ext cx="8630195" cy="17282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44860" y="3772009"/>
            <a:ext cx="4845219" cy="5854640"/>
            <a:chOff x="1744860" y="3772009"/>
            <a:chExt cx="4845219" cy="58546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4860" y="3772009"/>
              <a:ext cx="4845219" cy="585464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6222" y="4149617"/>
            <a:ext cx="8653657" cy="1282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82330" y="6387132"/>
            <a:ext cx="6885937" cy="7102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29518" y="6133337"/>
            <a:ext cx="921123" cy="741663"/>
            <a:chOff x="6129518" y="6133337"/>
            <a:chExt cx="921123" cy="7416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9518" y="6133337"/>
              <a:ext cx="921123" cy="7416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11416" y="3497347"/>
            <a:ext cx="657894" cy="769002"/>
            <a:chOff x="15711416" y="3497347"/>
            <a:chExt cx="657894" cy="7690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11416" y="3497347"/>
              <a:ext cx="657894" cy="7690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53547" y="4011190"/>
            <a:ext cx="657894" cy="769002"/>
            <a:chOff x="16253547" y="4011190"/>
            <a:chExt cx="657894" cy="7690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53547" y="4011190"/>
              <a:ext cx="657894" cy="7690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87" y="834937"/>
            <a:ext cx="12308447" cy="1229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906350"/>
            <a:ext cx="16398268" cy="57056"/>
            <a:chOff x="943723" y="190635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90635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01144" y="1083525"/>
            <a:ext cx="649594" cy="6590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75700" y="5571738"/>
            <a:ext cx="516747" cy="798903"/>
            <a:chOff x="8075700" y="5571738"/>
            <a:chExt cx="516747" cy="7989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5700" y="5571738"/>
              <a:ext cx="516747" cy="7989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65499" y="4479263"/>
            <a:ext cx="3035966" cy="3035966"/>
            <a:chOff x="9265499" y="4479263"/>
            <a:chExt cx="3035966" cy="30359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5499" y="4479263"/>
              <a:ext cx="3035966" cy="30359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97937" y="5088196"/>
            <a:ext cx="2635829" cy="19036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15686" y="5571738"/>
            <a:ext cx="516747" cy="798903"/>
            <a:chOff x="13015686" y="5571738"/>
            <a:chExt cx="516747" cy="7989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15686" y="5571738"/>
              <a:ext cx="516747" cy="7989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26232" y="4479263"/>
            <a:ext cx="3035966" cy="3035966"/>
            <a:chOff x="14226232" y="4479263"/>
            <a:chExt cx="3035966" cy="30359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26232" y="4479263"/>
              <a:ext cx="3035966" cy="303596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38338" y="5147443"/>
            <a:ext cx="2844553" cy="175460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25239" y="7684820"/>
            <a:ext cx="3235663" cy="7669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100372" y="5799202"/>
            <a:ext cx="434203" cy="438084"/>
            <a:chOff x="4100372" y="5799202"/>
            <a:chExt cx="434203" cy="4380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00372" y="5799202"/>
              <a:ext cx="434203" cy="4380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44909" y="3472439"/>
            <a:ext cx="5745129" cy="1939394"/>
            <a:chOff x="1444909" y="3472439"/>
            <a:chExt cx="5745129" cy="19393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4909" y="3472439"/>
              <a:ext cx="5745129" cy="193939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4910" y="4272411"/>
            <a:ext cx="5346548" cy="9374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94896" y="3630230"/>
            <a:ext cx="1677682" cy="5708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44909" y="6681674"/>
            <a:ext cx="5711737" cy="1944707"/>
            <a:chOff x="1444909" y="6681674"/>
            <a:chExt cx="5711737" cy="194470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4909" y="6681674"/>
              <a:ext cx="5711737" cy="194470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94896" y="6810058"/>
            <a:ext cx="1999634" cy="5708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05339" y="6018244"/>
            <a:ext cx="1248097" cy="1248097"/>
            <a:chOff x="1105339" y="6018244"/>
            <a:chExt cx="1248097" cy="124809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05339" y="6018244"/>
              <a:ext cx="1248097" cy="1248097"/>
              <a:chOff x="1105339" y="6018244"/>
              <a:chExt cx="1248097" cy="124809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05339" y="6018244"/>
                <a:ext cx="1248097" cy="124809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27667" y="6124177"/>
              <a:ext cx="1028027" cy="1028027"/>
              <a:chOff x="1227667" y="6124177"/>
              <a:chExt cx="1028027" cy="10280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27667" y="6124177"/>
                <a:ext cx="1028027" cy="102802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105339" y="2848390"/>
            <a:ext cx="1248097" cy="1248097"/>
            <a:chOff x="1105339" y="2848390"/>
            <a:chExt cx="1248097" cy="124809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05339" y="2848390"/>
              <a:ext cx="1248097" cy="1248097"/>
              <a:chOff x="1105339" y="2848390"/>
              <a:chExt cx="1248097" cy="124809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05339" y="2848390"/>
                <a:ext cx="1248097" cy="124809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77303" y="3123661"/>
              <a:ext cx="697555" cy="697555"/>
              <a:chOff x="1377303" y="3123661"/>
              <a:chExt cx="697555" cy="69755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77303" y="3123661"/>
                <a:ext cx="697555" cy="697555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04906" y="7327458"/>
            <a:ext cx="5294244" cy="12987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1650" y="834937"/>
            <a:ext cx="10698486" cy="1229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906350"/>
            <a:ext cx="16398268" cy="57056"/>
            <a:chOff x="943723" y="190635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90635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01144" y="1083525"/>
            <a:ext cx="649594" cy="6590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5507" y="4072018"/>
            <a:ext cx="15094700" cy="5642095"/>
            <a:chOff x="1595507" y="4072018"/>
            <a:chExt cx="15094700" cy="56420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5507" y="4072018"/>
              <a:ext cx="15094700" cy="5642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1163" y="3724044"/>
            <a:ext cx="1023389" cy="731943"/>
            <a:chOff x="8631163" y="3724044"/>
            <a:chExt cx="1023389" cy="7319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631163" y="3724044"/>
              <a:ext cx="1023389" cy="7319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5507" y="2528586"/>
            <a:ext cx="15094700" cy="1543432"/>
            <a:chOff x="1595507" y="2528586"/>
            <a:chExt cx="15094700" cy="15434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5507" y="2528586"/>
              <a:ext cx="15094700" cy="154343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95153" y="2616344"/>
            <a:ext cx="6826662" cy="6308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79103" y="3259218"/>
            <a:ext cx="14262896" cy="82169"/>
            <a:chOff x="1979103" y="3259218"/>
            <a:chExt cx="14262896" cy="821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9103" y="3259218"/>
              <a:ext cx="14262896" cy="82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63382" y="4357831"/>
            <a:ext cx="5664377" cy="5070469"/>
            <a:chOff x="10663382" y="4357831"/>
            <a:chExt cx="5664377" cy="50704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63382" y="4357831"/>
              <a:ext cx="5664377" cy="507046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12410" y="3423553"/>
            <a:ext cx="9029806" cy="5448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34474" y="5610736"/>
            <a:ext cx="2575318" cy="2552924"/>
            <a:chOff x="1834474" y="5610736"/>
            <a:chExt cx="2575318" cy="25529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34474" y="5610736"/>
              <a:ext cx="2575318" cy="25529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89509" y="5610736"/>
            <a:ext cx="2508136" cy="2552924"/>
            <a:chOff x="4889509" y="5610736"/>
            <a:chExt cx="2508136" cy="25529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89509" y="5610736"/>
              <a:ext cx="2508136" cy="25529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02393" y="5610736"/>
            <a:ext cx="2557869" cy="2557869"/>
            <a:chOff x="7802393" y="5610736"/>
            <a:chExt cx="2557869" cy="255786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02393" y="5610736"/>
              <a:ext cx="2557869" cy="2557869"/>
            </a:xfrm>
            <a:prstGeom prst="rect">
              <a:avLst/>
            </a:prstGeom>
          </p:spPr>
        </p:pic>
      </p:grpSp>
      <p:pic>
        <p:nvPicPr>
          <p:cNvPr id="5" name="움짤">
            <a:hlinkClick r:id="" action="ppaction://media"/>
            <a:extLst>
              <a:ext uri="{FF2B5EF4-FFF2-40B4-BE49-F238E27FC236}">
                <a16:creationId xmlns:a16="http://schemas.microsoft.com/office/drawing/2014/main" id="{2BE6E27D-E3A3-A0AD-16D1-41DF472D57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191667" y="4594848"/>
            <a:ext cx="4572000" cy="458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</Words>
  <Application>Microsoft Office PowerPoint</Application>
  <PresentationFormat>사용자 지정</PresentationFormat>
  <Paragraphs>1</Paragraphs>
  <Slides>20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윤 경서</cp:lastModifiedBy>
  <cp:revision>3</cp:revision>
  <dcterms:created xsi:type="dcterms:W3CDTF">2022-11-25T17:14:08Z</dcterms:created>
  <dcterms:modified xsi:type="dcterms:W3CDTF">2022-11-25T08:35:01Z</dcterms:modified>
</cp:coreProperties>
</file>